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E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119" d="100"/>
          <a:sy n="119" d="100"/>
        </p:scale>
        <p:origin x="84" y="2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EB81E-F970-4555-AFEE-67E47A45E0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36C521-5EB2-4FAA-88DE-D18BFED22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E64F75-1B2C-46C9-9744-2B1236A8D934}"/>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5" name="Footer Placeholder 4">
            <a:extLst>
              <a:ext uri="{FF2B5EF4-FFF2-40B4-BE49-F238E27FC236}">
                <a16:creationId xmlns:a16="http://schemas.microsoft.com/office/drawing/2014/main" id="{F1D259D9-3C76-4D27-9A3D-6C92B1002B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B2B9ED-EDDD-495A-A04B-8FD3AC7DDBBD}"/>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414969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854F0A-AF77-469B-AE9C-C51C448C056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48254E7-2023-4F4E-BF47-DC5757A1E1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B1149F-F6D2-4E02-BEEC-235367F198E9}"/>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5" name="Footer Placeholder 4">
            <a:extLst>
              <a:ext uri="{FF2B5EF4-FFF2-40B4-BE49-F238E27FC236}">
                <a16:creationId xmlns:a16="http://schemas.microsoft.com/office/drawing/2014/main" id="{C8CA0859-E68C-40EF-AE86-3AF508A7B6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3794DC-6AE4-4E0F-BC4C-67760E1BFCEE}"/>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169062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6B534D-A68B-4C5D-B7CD-AAA9A38920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83184-F5F8-4A44-9C99-5C4EA2B1FCE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0DE1A2-BD17-4752-BF16-06E6A24AC5D1}"/>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5" name="Footer Placeholder 4">
            <a:extLst>
              <a:ext uri="{FF2B5EF4-FFF2-40B4-BE49-F238E27FC236}">
                <a16:creationId xmlns:a16="http://schemas.microsoft.com/office/drawing/2014/main" id="{A7BF2FAE-52CD-4E8D-A1E2-FB9A7BF432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FBD1D5-4FBB-45AD-9DF7-EB47748191FB}"/>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4595913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AB69B-F93C-44FC-A978-CF3A4B5253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82C32F-C35E-4AC3-B027-E3854E21116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EBFDF1-9076-4FB7-B877-959918935580}"/>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5" name="Footer Placeholder 4">
            <a:extLst>
              <a:ext uri="{FF2B5EF4-FFF2-40B4-BE49-F238E27FC236}">
                <a16:creationId xmlns:a16="http://schemas.microsoft.com/office/drawing/2014/main" id="{E9C088C2-D208-43FE-8826-1DA9D4CD6B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C63522-F925-4F40-A4D8-E46E2768B5B7}"/>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817342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799F-CE86-4F95-8B09-C6F24EDED8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D9F2C3E-311C-4FBB-A4A8-C02AD064AD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7DAAEB-813A-4B18-8BCF-44A63D187B99}"/>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5" name="Footer Placeholder 4">
            <a:extLst>
              <a:ext uri="{FF2B5EF4-FFF2-40B4-BE49-F238E27FC236}">
                <a16:creationId xmlns:a16="http://schemas.microsoft.com/office/drawing/2014/main" id="{DCD8B45C-E7B5-48F6-82D3-EDE6B963EB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081C261-DE0F-4A91-9A03-8F5058ED7135}"/>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187562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7A042-6C64-4757-AF4C-1CF82BC64A8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F25335-7C55-499D-9DE7-4E25834FD7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0371F7-3A2B-4CA9-9EBF-9A1F02635C6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6D58DA-3CDD-4823-AE33-FD68CCE39CCE}"/>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6" name="Footer Placeholder 5">
            <a:extLst>
              <a:ext uri="{FF2B5EF4-FFF2-40B4-BE49-F238E27FC236}">
                <a16:creationId xmlns:a16="http://schemas.microsoft.com/office/drawing/2014/main" id="{E136C1AD-0F58-449E-9438-9B703C237F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C35FF8-F205-4A76-B5B2-003847D55B8A}"/>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3263491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ABFB7-84AE-424C-9931-5E8CEA1FAC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A91A6B5-E30D-4B2F-B345-3FBE11A2FD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61757A-2D3C-4E7D-8C1E-6703A52DAE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8E99F1-F493-4165-8F84-62E6F7AD9FC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AB55B6D-5374-4F69-8786-FF313A38CB5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A443E9-9B67-4FB7-891F-C72E9DF4DBFE}"/>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8" name="Footer Placeholder 7">
            <a:extLst>
              <a:ext uri="{FF2B5EF4-FFF2-40B4-BE49-F238E27FC236}">
                <a16:creationId xmlns:a16="http://schemas.microsoft.com/office/drawing/2014/main" id="{4B65C61F-FD30-4831-B69C-360B0A11C9E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9E8771-9274-48C5-9607-8D70E91385CC}"/>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443300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AD4BC-9186-472E-9571-6386FC90BE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D7D456-E659-44A1-995C-58A2A6ECC270}"/>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4" name="Footer Placeholder 3">
            <a:extLst>
              <a:ext uri="{FF2B5EF4-FFF2-40B4-BE49-F238E27FC236}">
                <a16:creationId xmlns:a16="http://schemas.microsoft.com/office/drawing/2014/main" id="{F90F7A6D-B597-472B-950F-C767CE1A8D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27578A-283A-4DBD-8090-64B429A7DA9A}"/>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625832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3AEB74-7C5D-4D77-8566-187CB200E985}"/>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3" name="Footer Placeholder 2">
            <a:extLst>
              <a:ext uri="{FF2B5EF4-FFF2-40B4-BE49-F238E27FC236}">
                <a16:creationId xmlns:a16="http://schemas.microsoft.com/office/drawing/2014/main" id="{00F40C38-6D4A-49D1-B31F-43AB2E8282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4EF7CC1-61DD-4C10-866C-68C19FFF81CC}"/>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4043753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6280-F42A-4462-8C97-C138BF12B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94519F-623F-49BC-92FB-A202B49C0B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30B7F9-1EEA-4500-BA73-2F0E4F8493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FA8CB9-7A5D-406B-97E7-A8CA30DF32A7}"/>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6" name="Footer Placeholder 5">
            <a:extLst>
              <a:ext uri="{FF2B5EF4-FFF2-40B4-BE49-F238E27FC236}">
                <a16:creationId xmlns:a16="http://schemas.microsoft.com/office/drawing/2014/main" id="{ED4B2998-6063-495C-AB03-7C239E4F48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9DB9B0-E800-4B37-B814-AB15B9ADCA90}"/>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194243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79A0C-B4D8-49AB-B227-2070D0C569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3F55F59-1493-4EF4-8E7B-3D00A7C514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3B32E7-4BF9-4DBE-973C-8EDA514B19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076304-7C3D-42FC-8FCA-9ADB47771CE0}"/>
              </a:ext>
            </a:extLst>
          </p:cNvPr>
          <p:cNvSpPr>
            <a:spLocks noGrp="1"/>
          </p:cNvSpPr>
          <p:nvPr>
            <p:ph type="dt" sz="half" idx="10"/>
          </p:nvPr>
        </p:nvSpPr>
        <p:spPr/>
        <p:txBody>
          <a:bodyPr/>
          <a:lstStyle/>
          <a:p>
            <a:fld id="{A1FE9A02-8964-4355-BD14-2D5C257AC130}" type="datetimeFigureOut">
              <a:rPr lang="en-US" smtClean="0"/>
              <a:t>3/22/2021</a:t>
            </a:fld>
            <a:endParaRPr lang="en-US"/>
          </a:p>
        </p:txBody>
      </p:sp>
      <p:sp>
        <p:nvSpPr>
          <p:cNvPr id="6" name="Footer Placeholder 5">
            <a:extLst>
              <a:ext uri="{FF2B5EF4-FFF2-40B4-BE49-F238E27FC236}">
                <a16:creationId xmlns:a16="http://schemas.microsoft.com/office/drawing/2014/main" id="{205465B6-06BA-4C64-B69A-FE208AEE7D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200E8-44B8-43F1-A1FA-03E006A35353}"/>
              </a:ext>
            </a:extLst>
          </p:cNvPr>
          <p:cNvSpPr>
            <a:spLocks noGrp="1"/>
          </p:cNvSpPr>
          <p:nvPr>
            <p:ph type="sldNum" sz="quarter" idx="12"/>
          </p:nvPr>
        </p:nvSpPr>
        <p:spPr/>
        <p:txBody>
          <a:bodyPr/>
          <a:lstStyle/>
          <a:p>
            <a:fld id="{67D104D8-B8F7-492D-85EB-8649905E8659}" type="slidenum">
              <a:rPr lang="en-US" smtClean="0"/>
              <a:t>‹#›</a:t>
            </a:fld>
            <a:endParaRPr lang="en-US"/>
          </a:p>
        </p:txBody>
      </p:sp>
    </p:spTree>
    <p:extLst>
      <p:ext uri="{BB962C8B-B14F-4D97-AF65-F5344CB8AC3E}">
        <p14:creationId xmlns:p14="http://schemas.microsoft.com/office/powerpoint/2010/main" val="2498148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BBBA35-A9C0-4876-A393-0001DDC3E8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B2CAA3-6A34-4F29-874A-47312A385A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02300-3841-4736-AC75-9BD75D88F4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FE9A02-8964-4355-BD14-2D5C257AC130}" type="datetimeFigureOut">
              <a:rPr lang="en-US" smtClean="0"/>
              <a:t>3/22/2021</a:t>
            </a:fld>
            <a:endParaRPr lang="en-US"/>
          </a:p>
        </p:txBody>
      </p:sp>
      <p:sp>
        <p:nvSpPr>
          <p:cNvPr id="5" name="Footer Placeholder 4">
            <a:extLst>
              <a:ext uri="{FF2B5EF4-FFF2-40B4-BE49-F238E27FC236}">
                <a16:creationId xmlns:a16="http://schemas.microsoft.com/office/drawing/2014/main" id="{31FE0CCD-46D8-4EAD-B812-C3E2070BF5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E0A2DD7-9756-4345-8E5A-856089BA38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D104D8-B8F7-492D-85EB-8649905E8659}" type="slidenum">
              <a:rPr lang="en-US" smtClean="0"/>
              <a:t>‹#›</a:t>
            </a:fld>
            <a:endParaRPr lang="en-US"/>
          </a:p>
        </p:txBody>
      </p:sp>
    </p:spTree>
    <p:extLst>
      <p:ext uri="{BB962C8B-B14F-4D97-AF65-F5344CB8AC3E}">
        <p14:creationId xmlns:p14="http://schemas.microsoft.com/office/powerpoint/2010/main" val="1388769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5.svg"/><Relationship Id="rId10" Type="http://schemas.openxmlformats.org/officeDocument/2006/relationships/image" Target="../media/image9.svg"/><Relationship Id="rId4" Type="http://schemas.openxmlformats.org/officeDocument/2006/relationships/image" Target="../media/image4.png"/><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D6C271-19EC-4650-9E96-95AAAB5826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6" descr="A close up of a logo&#10;&#10;Description automatically generated">
            <a:extLst>
              <a:ext uri="{FF2B5EF4-FFF2-40B4-BE49-F238E27FC236}">
                <a16:creationId xmlns:a16="http://schemas.microsoft.com/office/drawing/2014/main" id="{384BBE01-E95C-49FB-AA5A-ADDD048FD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421" y="0"/>
            <a:ext cx="10223157" cy="2217792"/>
          </a:xfrm>
          <a:prstGeom prst="rect">
            <a:avLst/>
          </a:prstGeom>
        </p:spPr>
      </p:pic>
    </p:spTree>
    <p:extLst>
      <p:ext uri="{BB962C8B-B14F-4D97-AF65-F5344CB8AC3E}">
        <p14:creationId xmlns:p14="http://schemas.microsoft.com/office/powerpoint/2010/main" val="291824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1663350"/>
            <a:ext cx="3528799" cy="2400657"/>
          </a:xfrm>
          <a:prstGeom prst="rect">
            <a:avLst/>
          </a:prstGeom>
          <a:noFill/>
        </p:spPr>
        <p:txBody>
          <a:bodyPr wrap="square" rtlCol="0">
            <a:spAutoFit/>
          </a:bodyPr>
          <a:lstStyle/>
          <a:p>
            <a:pPr algn="just"/>
            <a:r>
              <a:rPr lang="pt-PT" sz="1500" dirty="0">
                <a:latin typeface="Segoe UI" panose="020B0502040204020203" pitchFamily="34" charset="0"/>
                <a:cs typeface="Segoe UI" panose="020B0502040204020203" pitchFamily="34" charset="0"/>
              </a:rPr>
              <a:t>Hoje, esta história ensinou-nos uma grande lição: o planeta Terra tem, afinal, salvação! </a:t>
            </a:r>
          </a:p>
          <a:p>
            <a:endParaRPr lang="pt-PT" sz="1500" dirty="0">
              <a:latin typeface="Segoe UI" panose="020B0502040204020203" pitchFamily="34" charset="0"/>
              <a:cs typeface="Segoe UI" panose="020B0502040204020203" pitchFamily="34" charset="0"/>
            </a:endParaRPr>
          </a:p>
          <a:p>
            <a:pPr algn="just"/>
            <a:r>
              <a:rPr lang="pt-PT" sz="1500" dirty="0">
                <a:latin typeface="Segoe UI" panose="020B0502040204020203" pitchFamily="34" charset="0"/>
                <a:cs typeface="Segoe UI" panose="020B0502040204020203" pitchFamily="34" charset="0"/>
              </a:rPr>
              <a:t>Lembra-te: quando vamos reciclar, a Terra estamos a ajudar a preservar! </a:t>
            </a:r>
          </a:p>
          <a:p>
            <a:pPr algn="just"/>
            <a:endParaRPr lang="pt-PT" sz="1500" dirty="0">
              <a:latin typeface="Segoe UI" panose="020B0502040204020203" pitchFamily="34" charset="0"/>
              <a:cs typeface="Segoe UI" panose="020B0502040204020203" pitchFamily="34" charset="0"/>
            </a:endParaRPr>
          </a:p>
          <a:p>
            <a:pPr algn="just"/>
            <a:r>
              <a:rPr lang="pt-PT" sz="1500" dirty="0">
                <a:latin typeface="Segoe UI" panose="020B0502040204020203" pitchFamily="34" charset="0"/>
                <a:cs typeface="Segoe UI" panose="020B0502040204020203" pitchFamily="34" charset="0"/>
              </a:rPr>
              <a:t>Reciclar é fácil e pode ser divertido! De hoje em diante, o Plástico espera poder contar contigo!</a:t>
            </a:r>
          </a:p>
        </p:txBody>
      </p:sp>
      <p:pic>
        <p:nvPicPr>
          <p:cNvPr id="5" name="final_1">
            <a:hlinkClick r:id="" action="ppaction://media"/>
            <a:extLst>
              <a:ext uri="{FF2B5EF4-FFF2-40B4-BE49-F238E27FC236}">
                <a16:creationId xmlns:a16="http://schemas.microsoft.com/office/drawing/2014/main" id="{148A9A92-B758-406C-AEA0-77755032441C}"/>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r="2374" b="1974"/>
          <a:stretch/>
        </p:blipFill>
        <p:spPr>
          <a:xfrm>
            <a:off x="4425949" y="0"/>
            <a:ext cx="7766051" cy="6858000"/>
          </a:xfrm>
          <a:prstGeom prst="rect">
            <a:avLst/>
          </a:prstGeom>
        </p:spPr>
      </p:pic>
      <p:pic>
        <p:nvPicPr>
          <p:cNvPr id="12" name="Graphic 11">
            <a:hlinkClick r:id="" action="ppaction://hlinkshowjump?jump=previousslide"/>
            <a:extLst>
              <a:ext uri="{FF2B5EF4-FFF2-40B4-BE49-F238E27FC236}">
                <a16:creationId xmlns:a16="http://schemas.microsoft.com/office/drawing/2014/main" id="{5826667E-B2F4-4279-9FC6-A886B00AFF1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8426" y="5958190"/>
            <a:ext cx="818098" cy="705257"/>
          </a:xfrm>
          <a:prstGeom prst="rect">
            <a:avLst/>
          </a:prstGeom>
        </p:spPr>
      </p:pic>
      <p:pic>
        <p:nvPicPr>
          <p:cNvPr id="13" name="Graphic 12">
            <a:hlinkClick r:id="" action="ppaction://hlinkshowjump?jump=nextslide"/>
            <a:extLst>
              <a:ext uri="{FF2B5EF4-FFF2-40B4-BE49-F238E27FC236}">
                <a16:creationId xmlns:a16="http://schemas.microsoft.com/office/drawing/2014/main" id="{D54F3BB6-0860-4C64-B495-F5B25DE4AD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497335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edroom, room&#10;&#10;Description automatically generated">
            <a:extLst>
              <a:ext uri="{FF2B5EF4-FFF2-40B4-BE49-F238E27FC236}">
                <a16:creationId xmlns:a16="http://schemas.microsoft.com/office/drawing/2014/main" id="{247A7B32-F16B-42B0-810E-F4776EBC3C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 y="0"/>
            <a:ext cx="12191208" cy="6858000"/>
          </a:xfrm>
          <a:prstGeom prst="rect">
            <a:avLst/>
          </a:prstGeom>
        </p:spPr>
      </p:pic>
      <p:grpSp>
        <p:nvGrpSpPr>
          <p:cNvPr id="8" name="Group 7">
            <a:extLst>
              <a:ext uri="{FF2B5EF4-FFF2-40B4-BE49-F238E27FC236}">
                <a16:creationId xmlns:a16="http://schemas.microsoft.com/office/drawing/2014/main" id="{09B7BFDF-3C75-4C34-8499-E84A2C7ED06B}"/>
              </a:ext>
            </a:extLst>
          </p:cNvPr>
          <p:cNvGrpSpPr/>
          <p:nvPr/>
        </p:nvGrpSpPr>
        <p:grpSpPr>
          <a:xfrm>
            <a:off x="3499887" y="131964"/>
            <a:ext cx="4866166" cy="3433487"/>
            <a:chOff x="3457356" y="1471666"/>
            <a:chExt cx="4866166" cy="3433487"/>
          </a:xfrm>
        </p:grpSpPr>
        <p:grpSp>
          <p:nvGrpSpPr>
            <p:cNvPr id="6" name="Group 5">
              <a:extLst>
                <a:ext uri="{FF2B5EF4-FFF2-40B4-BE49-F238E27FC236}">
                  <a16:creationId xmlns:a16="http://schemas.microsoft.com/office/drawing/2014/main" id="{FCB88597-D2B7-4F57-A681-63F4DB9FDE9B}"/>
                </a:ext>
              </a:extLst>
            </p:cNvPr>
            <p:cNvGrpSpPr/>
            <p:nvPr/>
          </p:nvGrpSpPr>
          <p:grpSpPr>
            <a:xfrm rot="292925">
              <a:off x="3457356" y="1471666"/>
              <a:ext cx="4866166" cy="3433487"/>
              <a:chOff x="3457356" y="1471666"/>
              <a:chExt cx="4866166" cy="3433487"/>
            </a:xfrm>
          </p:grpSpPr>
          <p:sp>
            <p:nvSpPr>
              <p:cNvPr id="4" name="Cloud 3">
                <a:extLst>
                  <a:ext uri="{FF2B5EF4-FFF2-40B4-BE49-F238E27FC236}">
                    <a16:creationId xmlns:a16="http://schemas.microsoft.com/office/drawing/2014/main" id="{B2A81271-A214-4964-9DB6-E2F77032D225}"/>
                  </a:ext>
                </a:extLst>
              </p:cNvPr>
              <p:cNvSpPr/>
              <p:nvPr/>
            </p:nvSpPr>
            <p:spPr>
              <a:xfrm>
                <a:off x="3763926" y="1676871"/>
                <a:ext cx="4359347" cy="3075884"/>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9">
                <a:extLst>
                  <a:ext uri="{FF2B5EF4-FFF2-40B4-BE49-F238E27FC236}">
                    <a16:creationId xmlns:a16="http://schemas.microsoft.com/office/drawing/2014/main" id="{772212D0-3740-4B16-8AB2-F2DB40C0640A}"/>
                  </a:ext>
                </a:extLst>
              </p:cNvPr>
              <p:cNvSpPr/>
              <p:nvPr/>
            </p:nvSpPr>
            <p:spPr>
              <a:xfrm>
                <a:off x="3457356" y="1471666"/>
                <a:ext cx="4866166" cy="3433487"/>
              </a:xfrm>
              <a:prstGeom prst="cloud">
                <a:avLst/>
              </a:prstGeom>
              <a:noFill/>
              <a:ln w="28575"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4A2B63E2-3CEA-41DE-AB71-BDF95EFB08EE}"/>
                </a:ext>
              </a:extLst>
            </p:cNvPr>
            <p:cNvSpPr txBox="1"/>
            <p:nvPr/>
          </p:nvSpPr>
          <p:spPr>
            <a:xfrm>
              <a:off x="4406924" y="2139329"/>
              <a:ext cx="3068469" cy="1938992"/>
            </a:xfrm>
            <a:prstGeom prst="rect">
              <a:avLst/>
            </a:prstGeom>
            <a:noFill/>
          </p:spPr>
          <p:txBody>
            <a:bodyPr wrap="none" rtlCol="0">
              <a:spAutoFit/>
            </a:bodyPr>
            <a:lstStyle/>
            <a:p>
              <a:pPr algn="ctr"/>
              <a:r>
                <a:rPr lang="en-US" sz="12000" spc="300" dirty="0" err="1">
                  <a:solidFill>
                    <a:srgbClr val="FFDE00"/>
                  </a:solidFill>
                  <a:latin typeface="Segoe UI Black" panose="020B0A02040204020203" pitchFamily="34" charset="0"/>
                  <a:ea typeface="Segoe UI Black" panose="020B0A02040204020203" pitchFamily="34" charset="0"/>
                </a:rPr>
                <a:t>Fim</a:t>
              </a:r>
              <a:endParaRPr lang="en-US" sz="12000" spc="300" dirty="0">
                <a:solidFill>
                  <a:srgbClr val="FFDE00"/>
                </a:solidFill>
                <a:latin typeface="Segoe UI Black" panose="020B0A02040204020203" pitchFamily="34" charset="0"/>
                <a:ea typeface="Segoe UI Black" panose="020B0A02040204020203" pitchFamily="34" charset="0"/>
              </a:endParaRPr>
            </a:p>
          </p:txBody>
        </p:sp>
      </p:grpSp>
    </p:spTree>
    <p:extLst>
      <p:ext uri="{BB962C8B-B14F-4D97-AF65-F5344CB8AC3E}">
        <p14:creationId xmlns:p14="http://schemas.microsoft.com/office/powerpoint/2010/main" val="2232153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5C6335EF-1A58-45A8-A23F-B38E763D22B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pic>
        <p:nvPicPr>
          <p:cNvPr id="16" name="Graphic 15">
            <a:hlinkClick r:id="" action="ppaction://hlinkshowjump?jump=previousslide"/>
            <a:extLst>
              <a:ext uri="{FF2B5EF4-FFF2-40B4-BE49-F238E27FC236}">
                <a16:creationId xmlns:a16="http://schemas.microsoft.com/office/drawing/2014/main" id="{AACEC483-FA37-4551-9264-C12CA36172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18" name="Graphic 17">
            <a:hlinkClick r:id="" action="ppaction://hlinkshowjump?jump=nextslide"/>
            <a:extLst>
              <a:ext uri="{FF2B5EF4-FFF2-40B4-BE49-F238E27FC236}">
                <a16:creationId xmlns:a16="http://schemas.microsoft.com/office/drawing/2014/main" id="{B9BBC978-7162-41D4-8F07-550C52D857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502507" y="1468947"/>
            <a:ext cx="3550509" cy="2862322"/>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Certo dia! Três amigos foram ao parque da cidade brincar e nem podiam imaginar no que por ali iriam encontrar!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Quando decidiram ir colher flores, viram a pilha de lixo se mexer! Os seus olhos não podiam acreditar naquilo que estavam a ver…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É que debaixo de um monte de lixo parecia estar a sair um Bicho....feio, feio…!</a:t>
            </a:r>
          </a:p>
        </p:txBody>
      </p:sp>
    </p:spTree>
    <p:extLst>
      <p:ext uri="{BB962C8B-B14F-4D97-AF65-F5344CB8AC3E}">
        <p14:creationId xmlns:p14="http://schemas.microsoft.com/office/powerpoint/2010/main" val="3861911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23199F-A693-45F2-BED9-827FD0054ED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52254" y="147728"/>
            <a:ext cx="3575459" cy="5401479"/>
          </a:xfrm>
          <a:prstGeom prst="rect">
            <a:avLst/>
          </a:prstGeom>
          <a:noFill/>
        </p:spPr>
        <p:txBody>
          <a:bodyPr wrap="square" rtlCol="0">
            <a:spAutoFit/>
          </a:bodyPr>
          <a:lstStyle/>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“Ai… Que horror! Salvem-nos, por favor!”, gritavam os amigos assustados. </a:t>
            </a:r>
          </a:p>
          <a:p>
            <a:r>
              <a:rPr lang="pt-PT" sz="1500" dirty="0">
                <a:latin typeface="Segoe UI" panose="020B0502040204020203" pitchFamily="34" charset="0"/>
                <a:cs typeface="Segoe UI" panose="020B0502040204020203" pitchFamily="34" charset="0"/>
              </a:rPr>
              <a:t>“Encontrámos um monstro horrível, tão feio e temível! Parece que nos vai atacar! Quem é que nos poderá ajudar?”, gritavam os 3 amigos.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Mas, o monstro que ali acabara de surgir, ajuda lhes queria pedir!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Estava muito agitado e tremia por todo o lado!</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Com receio que o monstro fosse feroz, os 3 amigos chamaram pelos avós! Infelizmente, não havia ninguém por perto, o parque parecia estar deserto! O monstro com os amigos queria conversar, mas eles não paravam de gritar... Por isso, decidiu, lentamente, deles se aproximar e, com algum medo, começou a falar…</a:t>
            </a:r>
          </a:p>
        </p:txBody>
      </p:sp>
      <p:pic>
        <p:nvPicPr>
          <p:cNvPr id="7" name="Graphic 6">
            <a:hlinkClick r:id="" action="ppaction://hlinkshowjump?jump=previousslide"/>
            <a:extLst>
              <a:ext uri="{FF2B5EF4-FFF2-40B4-BE49-F238E27FC236}">
                <a16:creationId xmlns:a16="http://schemas.microsoft.com/office/drawing/2014/main" id="{F013E483-3FCA-433E-A051-B1B4820AB3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54CDF30C-7E20-424B-A554-6C73BC09A1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557943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D97EC1E0-646B-4546-B4E0-FC2E3E6B5B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362418" y="624605"/>
            <a:ext cx="3639845" cy="4939814"/>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“Esperem, esperem! Mal não vos vou fazer, só preciso da vossa ajuda receber!</a:t>
            </a:r>
          </a:p>
          <a:p>
            <a:r>
              <a:rPr lang="pt-PT" sz="1500" dirty="0">
                <a:latin typeface="Segoe UI" panose="020B0502040204020203" pitchFamily="34" charset="0"/>
                <a:cs typeface="Segoe UI" panose="020B0502040204020203" pitchFamily="34" charset="0"/>
              </a:rPr>
              <a:t> </a:t>
            </a:r>
          </a:p>
          <a:p>
            <a:r>
              <a:rPr lang="pt-PT" sz="1500" dirty="0">
                <a:latin typeface="Segoe UI" panose="020B0502040204020203" pitchFamily="34" charset="0"/>
                <a:cs typeface="Segoe UI" panose="020B0502040204020203" pitchFamily="34" charset="0"/>
              </a:rPr>
              <a:t>Começo por me apresentar: o meu nome é Plástico e passo o meu dia a ajudar!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Sabiam que convosco vou para todo o lado? Se me quiserem encontrar, para os vossos tênis, mochilas, garrafas de água ou lancheiras basta olhar!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Infelizmente, quando de mim parecem já não precisar, nos lugares errados me costumam abandonar! Mas, antes de me desfazer, muito por todos ainda posso fazer! Querem ver? Se no ecoponto correto me forem depositar, noutros materiais me posso transformar! </a:t>
            </a:r>
          </a:p>
          <a:p>
            <a:endParaRPr lang="pt-PT" sz="1500" dirty="0">
              <a:latin typeface="Segoe UI" panose="020B0502040204020203" pitchFamily="34" charset="0"/>
              <a:cs typeface="Segoe UI" panose="020B0502040204020203" pitchFamily="34" charset="0"/>
            </a:endParaRPr>
          </a:p>
          <a:p>
            <a:r>
              <a:rPr lang="pt-PT" sz="1500" b="1" dirty="0">
                <a:latin typeface="Segoe UI" panose="020B0502040204020203" pitchFamily="34" charset="0"/>
                <a:cs typeface="Segoe UI" panose="020B0502040204020203" pitchFamily="34" charset="0"/>
              </a:rPr>
              <a:t>E a isso chama-se Reciclar!”</a:t>
            </a:r>
            <a:endParaRPr lang="pt-PT" sz="1500" dirty="0">
              <a:latin typeface="Segoe UI" panose="020B0502040204020203" pitchFamily="34" charset="0"/>
              <a:cs typeface="Segoe UI" panose="020B0502040204020203" pitchFamily="34" charset="0"/>
            </a:endParaRPr>
          </a:p>
        </p:txBody>
      </p:sp>
      <p:sp>
        <p:nvSpPr>
          <p:cNvPr id="11" name="TextBox 10">
            <a:extLst>
              <a:ext uri="{FF2B5EF4-FFF2-40B4-BE49-F238E27FC236}">
                <a16:creationId xmlns:a16="http://schemas.microsoft.com/office/drawing/2014/main" id="{9B1B1BE5-A107-40E1-B349-51F67F57E7F0}"/>
              </a:ext>
            </a:extLst>
          </p:cNvPr>
          <p:cNvSpPr txBox="1"/>
          <p:nvPr/>
        </p:nvSpPr>
        <p:spPr>
          <a:xfrm>
            <a:off x="6631459" y="1161781"/>
            <a:ext cx="2015354" cy="523220"/>
          </a:xfrm>
          <a:prstGeom prst="rect">
            <a:avLst/>
          </a:prstGeom>
          <a:noFill/>
        </p:spPr>
        <p:txBody>
          <a:bodyPr wrap="square" rtlCol="0">
            <a:spAutoFit/>
          </a:bodyPr>
          <a:lstStyle/>
          <a:p>
            <a:pPr algn="ctr"/>
            <a:r>
              <a:rPr lang="pt-PT" sz="2800" dirty="0">
                <a:solidFill>
                  <a:schemeClr val="tx2">
                    <a:lumMod val="75000"/>
                  </a:schemeClr>
                </a:solidFill>
                <a:latin typeface="Segoe UI" panose="020B0502040204020203" pitchFamily="34" charset="0"/>
                <a:cs typeface="Segoe UI" panose="020B0502040204020203" pitchFamily="34" charset="0"/>
              </a:rPr>
              <a:t>Plástico!</a:t>
            </a:r>
          </a:p>
        </p:txBody>
      </p:sp>
      <p:pic>
        <p:nvPicPr>
          <p:cNvPr id="8" name="Graphic 7">
            <a:hlinkClick r:id="" action="ppaction://hlinkshowjump?jump=previousslide"/>
            <a:extLst>
              <a:ext uri="{FF2B5EF4-FFF2-40B4-BE49-F238E27FC236}">
                <a16:creationId xmlns:a16="http://schemas.microsoft.com/office/drawing/2014/main" id="{008C56FC-FF6C-4CF8-B291-D52BB5F2DC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9" name="Graphic 8">
            <a:hlinkClick r:id="" action="ppaction://hlinkshowjump?jump=nextslide"/>
            <a:extLst>
              <a:ext uri="{FF2B5EF4-FFF2-40B4-BE49-F238E27FC236}">
                <a16:creationId xmlns:a16="http://schemas.microsoft.com/office/drawing/2014/main" id="{F0A402CD-56EE-406E-8D5B-46D39CE1D1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147215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3AB205-29CE-4F5D-A6F2-CAFD0C6E7E4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71898" y="711829"/>
            <a:ext cx="3482153" cy="4247317"/>
          </a:xfrm>
          <a:prstGeom prst="rect">
            <a:avLst/>
          </a:prstGeom>
          <a:noFill/>
        </p:spPr>
        <p:txBody>
          <a:bodyPr wrap="square" rtlCol="0">
            <a:spAutoFit/>
          </a:bodyPr>
          <a:lstStyle/>
          <a:p>
            <a:r>
              <a:rPr lang="pt-PT" sz="1500">
                <a:latin typeface="Segoe UI" panose="020B0502040204020203" pitchFamily="34" charset="0"/>
                <a:cs typeface="Segoe UI" panose="020B0502040204020203" pitchFamily="34" charset="0"/>
              </a:rPr>
              <a:t>Os três amigos mal podiam acreditar no que tinham acabado de ouvir!</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Estaria aquele monstro a mentir? O monstro, afinal, não os queria atacar, apenas de ajuda estava a precisar. </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Um pouco mais descansados,  respiraram fundo, aliviados…</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De imediato perceberam que tudo errado estavam a fazer! Havia lixo por todo o lado e o planeta Terra estava magoado!</a:t>
            </a:r>
          </a:p>
          <a:p>
            <a:endParaRPr lang="pt-PT" sz="1500">
              <a:latin typeface="Segoe UI" panose="020B0502040204020203" pitchFamily="34" charset="0"/>
              <a:cs typeface="Segoe UI" panose="020B0502040204020203" pitchFamily="34" charset="0"/>
            </a:endParaRPr>
          </a:p>
          <a:p>
            <a:r>
              <a:rPr lang="pt-PT" sz="1500">
                <a:latin typeface="Segoe UI" panose="020B0502040204020203" pitchFamily="34" charset="0"/>
                <a:cs typeface="Segoe UI" panose="020B0502040204020203" pitchFamily="34" charset="0"/>
              </a:rPr>
              <a:t>Verdadeiramente arrependidos, apresentaram pedidos de desculpa sentidos!</a:t>
            </a:r>
          </a:p>
        </p:txBody>
      </p:sp>
      <p:pic>
        <p:nvPicPr>
          <p:cNvPr id="7" name="Graphic 6">
            <a:hlinkClick r:id="" action="ppaction://hlinkshowjump?jump=previousslide"/>
            <a:extLst>
              <a:ext uri="{FF2B5EF4-FFF2-40B4-BE49-F238E27FC236}">
                <a16:creationId xmlns:a16="http://schemas.microsoft.com/office/drawing/2014/main" id="{C59D5408-B6D9-4030-95AF-D8F40B8F154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4A345829-5644-4688-9200-9443E16D62D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896203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8AC56B-C89F-4167-9251-012C5653805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855437"/>
            <a:ext cx="3528799" cy="4247317"/>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“Plástico, desculpa por te termos abandonado, aqui, ali, em todo o lado. Afinal, não és um bicho papão, até nos ajudas a guardar o pão!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Não temos sido corretos contigo e tu até és nosso amigo. O nosso dia-a-dia vem facilitar e nós não estávamos a acreditar!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No chão, no mar e no rio acabávamos por te deixar e tu tanto ainda tinhas para nos dar! Se nos puderes ensinar, teremos muito gosto em te ajudar! </a:t>
            </a:r>
          </a:p>
          <a:p>
            <a:endParaRPr lang="pt-PT" sz="1500" dirty="0">
              <a:latin typeface="Segoe UI" panose="020B0502040204020203" pitchFamily="34" charset="0"/>
              <a:cs typeface="Segoe UI" panose="020B0502040204020203" pitchFamily="34" charset="0"/>
            </a:endParaRPr>
          </a:p>
          <a:p>
            <a:r>
              <a:rPr lang="pt-PT" sz="1500" b="1" dirty="0">
                <a:latin typeface="Segoe UI" panose="020B0502040204020203" pitchFamily="34" charset="0"/>
                <a:cs typeface="Segoe UI" panose="020B0502040204020203" pitchFamily="34" charset="0"/>
              </a:rPr>
              <a:t>Diz-nos, onde podemos te Reciclar?”, </a:t>
            </a:r>
            <a:r>
              <a:rPr lang="pt-PT" sz="1500" dirty="0">
                <a:latin typeface="Segoe UI" panose="020B0502040204020203" pitchFamily="34" charset="0"/>
                <a:cs typeface="Segoe UI" panose="020B0502040204020203" pitchFamily="34" charset="0"/>
              </a:rPr>
              <a:t>perguntaram os três amigos, cheios de curiosidade.</a:t>
            </a:r>
          </a:p>
        </p:txBody>
      </p:sp>
      <p:pic>
        <p:nvPicPr>
          <p:cNvPr id="7" name="Graphic 6">
            <a:hlinkClick r:id="" action="ppaction://hlinkshowjump?jump=previousslide"/>
            <a:extLst>
              <a:ext uri="{FF2B5EF4-FFF2-40B4-BE49-F238E27FC236}">
                <a16:creationId xmlns:a16="http://schemas.microsoft.com/office/drawing/2014/main" id="{FA09622A-A265-463C-BE60-758B1651E01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F61E5CC9-8B25-4B8C-8DC0-AA1FD7D86CC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35406971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351739-C858-4967-9722-9F8CBE704D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717233"/>
            <a:ext cx="3528799" cy="4247317"/>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O Plástico, aliviado, respondeu-lhes, emocionado…</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“Que emoção! Vamos lá então escutar, com atenção, esta importante lição!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Para o planeta Terra não poluir, para o ecoponto tenho de ir!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Lá, 3 coletores irão encontrar! </a:t>
            </a:r>
          </a:p>
          <a:p>
            <a:r>
              <a:rPr lang="pt-PT" sz="1500" dirty="0">
                <a:latin typeface="Segoe UI" panose="020B0502040204020203" pitchFamily="34" charset="0"/>
                <a:cs typeface="Segoe UI" panose="020B0502040204020203" pitchFamily="34" charset="0"/>
              </a:rPr>
              <a:t>Têm cores diferentes, para os vários materiais depositar.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Sempre que me forem reciclar, nova vida me estarão a dar e o planeta Terra irão preservar!” disse o monstro emocionado, por grandes amigos ter encontrado!</a:t>
            </a:r>
          </a:p>
        </p:txBody>
      </p:sp>
      <p:pic>
        <p:nvPicPr>
          <p:cNvPr id="7" name="Graphic 6">
            <a:hlinkClick r:id="" action="ppaction://hlinkshowjump?jump=previousslide"/>
            <a:extLst>
              <a:ext uri="{FF2B5EF4-FFF2-40B4-BE49-F238E27FC236}">
                <a16:creationId xmlns:a16="http://schemas.microsoft.com/office/drawing/2014/main" id="{8FA73B21-94CA-465F-B1A3-AE79CFD347B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3D5A9E8C-B607-40A8-888E-A02711DED0B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1830679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BFB008-7067-4104-9D28-78E8DF7C564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393772"/>
            <a:ext cx="3528799" cy="5170646"/>
          </a:xfrm>
          <a:prstGeom prst="rect">
            <a:avLst/>
          </a:prstGeom>
          <a:noFill/>
        </p:spPr>
        <p:txBody>
          <a:bodyPr wrap="square" rtlCol="0">
            <a:spAutoFit/>
          </a:bodyPr>
          <a:lstStyle/>
          <a:p>
            <a:pPr algn="just"/>
            <a:r>
              <a:rPr lang="pt-PT" sz="1500" dirty="0">
                <a:latin typeface="Segoe UI" panose="020B0502040204020203" pitchFamily="34" charset="0"/>
                <a:cs typeface="Segoe UI" panose="020B0502040204020203" pitchFamily="34" charset="0"/>
              </a:rPr>
              <a:t>E continuou…</a:t>
            </a:r>
          </a:p>
          <a:p>
            <a:pPr algn="just"/>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“Amarelo, azul e verde são cores a não esquecer!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Delas nos devemos recordar, para saber o que em cada contentor depositar.</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Para o </a:t>
            </a:r>
            <a:r>
              <a:rPr lang="pt-PT" sz="1500" b="1" dirty="0">
                <a:latin typeface="Segoe UI" panose="020B0502040204020203" pitchFamily="34" charset="0"/>
                <a:cs typeface="Segoe UI" panose="020B0502040204020203" pitchFamily="34" charset="0"/>
              </a:rPr>
              <a:t>coletor azul </a:t>
            </a:r>
            <a:r>
              <a:rPr lang="pt-PT" sz="1500" dirty="0">
                <a:latin typeface="Segoe UI" panose="020B0502040204020203" pitchFamily="34" charset="0"/>
                <a:cs typeface="Segoe UI" panose="020B0502040204020203" pitchFamily="34" charset="0"/>
              </a:rPr>
              <a:t>vai o papel e o cartão! Não é uma emoção?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No </a:t>
            </a:r>
            <a:r>
              <a:rPr lang="pt-PT" sz="1500" b="1" dirty="0">
                <a:latin typeface="Segoe UI" panose="020B0502040204020203" pitchFamily="34" charset="0"/>
                <a:cs typeface="Segoe UI" panose="020B0502040204020203" pitchFamily="34" charset="0"/>
              </a:rPr>
              <a:t>coletor verde </a:t>
            </a:r>
            <a:r>
              <a:rPr lang="pt-PT" sz="1500" dirty="0">
                <a:latin typeface="Segoe UI" panose="020B0502040204020203" pitchFamily="34" charset="0"/>
                <a:cs typeface="Segoe UI" panose="020B0502040204020203" pitchFamily="34" charset="0"/>
              </a:rPr>
              <a:t>colocamos tudo o que é de vidro, o que já não usamos ou o que já está partido.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Para o </a:t>
            </a:r>
            <a:r>
              <a:rPr lang="pt-PT" sz="1500" b="1" dirty="0">
                <a:latin typeface="Segoe UI" panose="020B0502040204020203" pitchFamily="34" charset="0"/>
                <a:cs typeface="Segoe UI" panose="020B0502040204020203" pitchFamily="34" charset="0"/>
              </a:rPr>
              <a:t>coletor amarelo </a:t>
            </a:r>
            <a:r>
              <a:rPr lang="pt-PT" sz="1500" dirty="0">
                <a:latin typeface="Segoe UI" panose="020B0502040204020203" pitchFamily="34" charset="0"/>
                <a:cs typeface="Segoe UI" panose="020B0502040204020203" pitchFamily="34" charset="0"/>
              </a:rPr>
              <a:t>vou eu! Plásticos, embalagens de leite, iogurte, detergentes e até a escova de dentes! O metal também lá deves colocar, pois as latas de sardinha e conserva não vão parar ao mar!</a:t>
            </a:r>
          </a:p>
          <a:p>
            <a:pPr algn="just"/>
            <a:endParaRPr lang="pt-PT" sz="1500" dirty="0">
              <a:latin typeface="Segoe UI" panose="020B0502040204020203" pitchFamily="34" charset="0"/>
              <a:cs typeface="Segoe UI" panose="020B0502040204020203" pitchFamily="34" charset="0"/>
            </a:endParaRPr>
          </a:p>
        </p:txBody>
      </p:sp>
      <p:pic>
        <p:nvPicPr>
          <p:cNvPr id="7" name="Graphic 6">
            <a:hlinkClick r:id="" action="ppaction://hlinkshowjump?jump=previousslide"/>
            <a:extLst>
              <a:ext uri="{FF2B5EF4-FFF2-40B4-BE49-F238E27FC236}">
                <a16:creationId xmlns:a16="http://schemas.microsoft.com/office/drawing/2014/main" id="{F611235F-947B-43BE-BA66-FC4577CADE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CB554E7F-F17A-4AEC-8B6E-C4003EF6052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1331526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535F88-5890-4ED4-AC29-97DFFA2FEA8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87850" y="0"/>
            <a:ext cx="7804150" cy="6858000"/>
          </a:xfrm>
          <a:prstGeom prst="rect">
            <a:avLst/>
          </a:prstGeom>
        </p:spPr>
      </p:pic>
      <p:pic>
        <p:nvPicPr>
          <p:cNvPr id="14" name="Graphic 13">
            <a:extLst>
              <a:ext uri="{FF2B5EF4-FFF2-40B4-BE49-F238E27FC236}">
                <a16:creationId xmlns:a16="http://schemas.microsoft.com/office/drawing/2014/main" id="{4C6D5BEE-E0DF-4B38-889C-43E4B57A177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4425950" cy="6858000"/>
          </a:xfrm>
          <a:prstGeom prst="rect">
            <a:avLst/>
          </a:prstGeom>
        </p:spPr>
      </p:pic>
      <p:sp>
        <p:nvSpPr>
          <p:cNvPr id="21" name="TextBox 20">
            <a:extLst>
              <a:ext uri="{FF2B5EF4-FFF2-40B4-BE49-F238E27FC236}">
                <a16:creationId xmlns:a16="http://schemas.microsoft.com/office/drawing/2014/main" id="{66902753-20B1-49C1-8CB2-D744BA8C1F22}"/>
              </a:ext>
            </a:extLst>
          </p:cNvPr>
          <p:cNvSpPr txBox="1"/>
          <p:nvPr/>
        </p:nvSpPr>
        <p:spPr>
          <a:xfrm>
            <a:off x="448575" y="557334"/>
            <a:ext cx="3528799" cy="3785652"/>
          </a:xfrm>
          <a:prstGeom prst="rect">
            <a:avLst/>
          </a:prstGeom>
          <a:noFill/>
        </p:spPr>
        <p:txBody>
          <a:bodyPr wrap="square" rtlCol="0">
            <a:spAutoFit/>
          </a:bodyPr>
          <a:lstStyle/>
          <a:p>
            <a:r>
              <a:rPr lang="pt-PT" sz="1500" dirty="0">
                <a:latin typeface="Segoe UI" panose="020B0502040204020203" pitchFamily="34" charset="0"/>
                <a:cs typeface="Segoe UI" panose="020B0502040204020203" pitchFamily="34" charset="0"/>
              </a:rPr>
              <a:t>E então? Parece-vos esta uma missão impossível? Eu cá acho-a incrível! Para mim, não há missão mais possível!”  disse o monstro, muito contente!</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“Parece que andávamos todos distraídos e, com isso, quase nos metemos em apuros.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Plástico, afinal tu não és assustador, só temos de te colocar no teu coletor! </a:t>
            </a:r>
          </a:p>
          <a:p>
            <a:endParaRPr lang="pt-PT" sz="1500" dirty="0">
              <a:latin typeface="Segoe UI" panose="020B0502040204020203" pitchFamily="34" charset="0"/>
              <a:cs typeface="Segoe UI" panose="020B0502040204020203" pitchFamily="34" charset="0"/>
            </a:endParaRPr>
          </a:p>
          <a:p>
            <a:r>
              <a:rPr lang="pt-PT" sz="1500" dirty="0">
                <a:latin typeface="Segoe UI" panose="020B0502040204020203" pitchFamily="34" charset="0"/>
                <a:cs typeface="Segoe UI" panose="020B0502040204020203" pitchFamily="34" charset="0"/>
              </a:rPr>
              <a:t>Estás aqui para ajudar e nós só temos de te Reciclar. Assim, do planeta Terra estaremos a cuidar!”, responderam os 3 amigos, muito entusiasmados!</a:t>
            </a:r>
          </a:p>
        </p:txBody>
      </p:sp>
      <p:pic>
        <p:nvPicPr>
          <p:cNvPr id="7" name="Graphic 6">
            <a:hlinkClick r:id="" action="ppaction://hlinkshowjump?jump=previousslide"/>
            <a:extLst>
              <a:ext uri="{FF2B5EF4-FFF2-40B4-BE49-F238E27FC236}">
                <a16:creationId xmlns:a16="http://schemas.microsoft.com/office/drawing/2014/main" id="{FCC1A333-5F13-4CF3-A24D-2E50B4152E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426" y="5958190"/>
            <a:ext cx="818098" cy="705257"/>
          </a:xfrm>
          <a:prstGeom prst="rect">
            <a:avLst/>
          </a:prstGeom>
        </p:spPr>
      </p:pic>
      <p:pic>
        <p:nvPicPr>
          <p:cNvPr id="8" name="Graphic 7">
            <a:hlinkClick r:id="" action="ppaction://hlinkshowjump?jump=nextslide"/>
            <a:extLst>
              <a:ext uri="{FF2B5EF4-FFF2-40B4-BE49-F238E27FC236}">
                <a16:creationId xmlns:a16="http://schemas.microsoft.com/office/drawing/2014/main" id="{9170C37B-82B4-4A29-AE3E-FA165592594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7801" y="5958190"/>
            <a:ext cx="811045" cy="705257"/>
          </a:xfrm>
          <a:prstGeom prst="rect">
            <a:avLst/>
          </a:prstGeom>
        </p:spPr>
      </p:pic>
    </p:spTree>
    <p:extLst>
      <p:ext uri="{BB962C8B-B14F-4D97-AF65-F5344CB8AC3E}">
        <p14:creationId xmlns:p14="http://schemas.microsoft.com/office/powerpoint/2010/main" val="2426921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Single"/>
      </p:transition>
    </mc:Choice>
    <mc:Fallback xmlns="">
      <p:transition spd="slow" advClick="0">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4151</TotalTime>
  <Words>851</Words>
  <Application>Microsoft Office PowerPoint</Application>
  <PresentationFormat>Widescreen</PresentationFormat>
  <Paragraphs>74</Paragraphs>
  <Slides>11</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Segoe UI</vt:lpstr>
      <vt:lpstr>Segoe UI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Ferreira</dc:creator>
  <cp:lastModifiedBy>Ana Ferreira</cp:lastModifiedBy>
  <cp:revision>39</cp:revision>
  <dcterms:created xsi:type="dcterms:W3CDTF">2020-04-14T13:56:38Z</dcterms:created>
  <dcterms:modified xsi:type="dcterms:W3CDTF">2021-03-22T15:18:02Z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1ad6f46-0966-4799-b4bf-023892f39581_Enabled">
    <vt:lpwstr>true</vt:lpwstr>
  </property>
  <property fmtid="{D5CDD505-2E9C-101B-9397-08002B2CF9AE}" pid="3" name="MSIP_Label_e1ad6f46-0966-4799-b4bf-023892f39581_SetDate">
    <vt:lpwstr>2020-09-29T14:54:28Z</vt:lpwstr>
  </property>
  <property fmtid="{D5CDD505-2E9C-101B-9397-08002B2CF9AE}" pid="4" name="MSIP_Label_e1ad6f46-0966-4799-b4bf-023892f39581_Method">
    <vt:lpwstr>Standard</vt:lpwstr>
  </property>
  <property fmtid="{D5CDD505-2E9C-101B-9397-08002B2CF9AE}" pid="5" name="MSIP_Label_e1ad6f46-0966-4799-b4bf-023892f39581_Name">
    <vt:lpwstr>Public</vt:lpwstr>
  </property>
  <property fmtid="{D5CDD505-2E9C-101B-9397-08002B2CF9AE}" pid="6" name="MSIP_Label_e1ad6f46-0966-4799-b4bf-023892f39581_SiteId">
    <vt:lpwstr>7827b029-17a4-4adb-97d2-e85689760fed</vt:lpwstr>
  </property>
  <property fmtid="{D5CDD505-2E9C-101B-9397-08002B2CF9AE}" pid="7" name="MSIP_Label_e1ad6f46-0966-4799-b4bf-023892f39581_ActionId">
    <vt:lpwstr>9ff670fb-bcee-403f-9f95-b7e94d7ebe20</vt:lpwstr>
  </property>
  <property fmtid="{D5CDD505-2E9C-101B-9397-08002B2CF9AE}" pid="8" name="MSIP_Label_e1ad6f46-0966-4799-b4bf-023892f39581_ContentBits">
    <vt:lpwstr>0</vt:lpwstr>
  </property>
</Properties>
</file>