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C2DE"/>
    <a:srgbClr val="02DC01"/>
    <a:srgbClr val="E31A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90" autoAdjust="0"/>
    <p:restoredTop sz="94660"/>
  </p:normalViewPr>
  <p:slideViewPr>
    <p:cSldViewPr snapToGrid="0">
      <p:cViewPr varScale="1">
        <p:scale>
          <a:sx n="87" d="100"/>
          <a:sy n="87" d="100"/>
        </p:scale>
        <p:origin x="602" y="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E9293D-1AB1-47D3-B762-163CBFDF7D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6938C8-6C2C-4BC2-A3F4-1B5E4F3A48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FF84B6-E24F-47E3-8A08-9C4543A84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F0A2B7-3C48-4537-82E7-C49040CC5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812B02-3043-488B-B7EA-72729147E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81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AA6C8-0F89-46A5-9582-FA6249550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CC36DA-A546-4523-842E-91BBF33870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0AF6EB-7A5A-4676-B1DF-29657A573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D4B918-0533-4E88-B712-76D95318B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0E836A-240F-4781-8474-9C423BAF9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568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E4F915-8DB7-45E3-9722-1EE76D444C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18E329-08B8-4D2C-A589-A31A1E754A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7AB5FF-555C-430F-AE2C-CE033A54E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8F3BDA-F63F-4F8E-92FA-9624B3E1A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76E110-BAF7-4E25-B59D-975ED3976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90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F8739-D647-410B-9314-1B608D565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0E145-A550-4DC8-9346-F50D356543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6648E-FE93-4A49-A7C9-4CAD2718C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C58AEF-9C3F-4CB4-AAD7-EABB7FA8D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2B5431-06E2-43B6-89B7-776F11BCC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95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15531-33BB-4E6B-839F-41EE5BDC2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40127B-0E34-4B76-A3BB-9BC707EE81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E1E558-8B0A-457A-A448-2F62A80AE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3DAF22-A526-4152-9FAE-11CFFBFE0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1D846B-4A8F-436C-9D6A-A419FAB7E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77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9DBFAD-040E-45A0-BE01-94D2EFDDE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777FEB-1398-4DD1-90AA-C2260F86F3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C49E9A-7276-4D57-B897-4C2E6A16C0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197FED-831F-4EA6-A5D3-BBE3E8D55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9707D5-3C34-4386-B6C3-50B49554D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8BD6F6-FD4D-4075-A874-74C8BCC26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93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1EA301-8150-4604-BF1E-4D50089DE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87CA29-470A-4EA7-A848-CFD202CF61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FE5339-63E3-40B2-BD52-A48906205F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F887CA-6FA9-4A8E-A713-B9B7C22615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3E0591-2BEF-4A64-8D70-DB245B325B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23038A-5752-4FA8-BB74-8C671A29E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09622A-ED91-4E3B-BC8E-2752D485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D04882-D464-4ABE-BA9B-AA6403053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99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32B2B-9337-4BEA-AEF9-C80349A60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6F1DAA-551F-451D-8E67-01132F39D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F0883C-1F3A-453F-9A41-5518D0C38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E7D311-B5FC-464B-9DD6-7C29942E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87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F9D929-E762-42C1-93AC-B5DD98ABE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B07DE1-23AA-4ED6-BC91-535729A177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7D4CB0-AF59-47B5-8EF5-A6D47C706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42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7570E-F77D-48D1-AD7E-0071C2F9B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A9427-8BD3-4FC2-9D11-47318BEC0C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15DD21-E4E3-4A38-B9EC-F8019D3B37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FDEDAC-5B18-4F8A-BE2F-9C2B869B3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756BE0-6638-4110-B403-08936CC4A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8322FB-760A-4733-9378-19ECB2A63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86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84DBC-C9B3-4971-BDF5-EECBF09ED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B63AB8-F4B5-4F15-8A9B-1EC63F09EB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F06358-C789-4B0B-8692-890BE525C8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080BA6-54CD-4081-92AF-BBEAA515C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5A77E-A452-4EF2-A05B-6C8D1D2C5543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84494A-73B4-4613-85A5-5243A5CA4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C711A8-C65D-4B0D-B9DB-95EC6F08B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06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hip_hop_1.wav"/>
          </p:stSnd>
        </p:sndAc>
      </p:transition>
    </mc:Choice>
    <mc:Fallback xmlns="">
      <p:transition spd="slow">
        <p:sndAc>
          <p:stSnd>
            <p:snd r:embed="rId3" name="hip_hop_1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F81330-8C53-453A-8ED0-84ACC1982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CAE411-3669-4A63-B826-A84099E7D8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2B8FA0-C898-4D75-B47B-172E441267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5A77E-A452-4EF2-A05B-6C8D1D2C5543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1EDDFB-27B1-44EC-B351-9A8A7E6BBE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295F0D-A5B2-4CF5-B62F-860D9AFB56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FC460-ABDA-4069-B401-70AB50BCB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194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3" name="hip_hop_1.wav"/>
          </p:stSnd>
        </p:sndAc>
      </p:transition>
    </mc:Choice>
    <mc:Fallback xmlns="">
      <p:transition spd="slow">
        <p:sndAc>
          <p:stSnd>
            <p:snd r:embed="rId14" name="hip_hop_1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slide" Target="slide4.xml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3.svg"/><Relationship Id="rId10" Type="http://schemas.openxmlformats.org/officeDocument/2006/relationships/image" Target="../media/image9.svg"/><Relationship Id="rId4" Type="http://schemas.openxmlformats.org/officeDocument/2006/relationships/slide" Target="slide3.xml"/><Relationship Id="rId9" Type="http://schemas.openxmlformats.org/officeDocument/2006/relationships/image" Target="../media/image8.png"/><Relationship Id="rId1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.xml"/><Relationship Id="rId3" Type="http://schemas.openxmlformats.org/officeDocument/2006/relationships/image" Target="../media/image3.png"/><Relationship Id="rId7" Type="http://schemas.openxmlformats.org/officeDocument/2006/relationships/image" Target="../media/image9.svg"/><Relationship Id="rId12" Type="http://schemas.openxmlformats.org/officeDocument/2006/relationships/image" Target="../media/image13.svg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image" Target="../media/image7.svg"/><Relationship Id="rId15" Type="http://schemas.openxmlformats.org/officeDocument/2006/relationships/image" Target="../media/image17.svg"/><Relationship Id="rId10" Type="http://schemas.openxmlformats.org/officeDocument/2006/relationships/slide" Target="slide4.xml"/><Relationship Id="rId4" Type="http://schemas.openxmlformats.org/officeDocument/2006/relationships/image" Target="../media/image6.png"/><Relationship Id="rId9" Type="http://schemas.openxmlformats.org/officeDocument/2006/relationships/image" Target="../media/image15.svg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3.xml"/><Relationship Id="rId3" Type="http://schemas.openxmlformats.org/officeDocument/2006/relationships/image" Target="../media/image3.png"/><Relationship Id="rId7" Type="http://schemas.openxmlformats.org/officeDocument/2006/relationships/image" Target="../media/image9.svg"/><Relationship Id="rId12" Type="http://schemas.openxmlformats.org/officeDocument/2006/relationships/image" Target="../media/image19.svg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8.png"/><Relationship Id="rId5" Type="http://schemas.openxmlformats.org/officeDocument/2006/relationships/image" Target="../media/image7.svg"/><Relationship Id="rId15" Type="http://schemas.openxmlformats.org/officeDocument/2006/relationships/image" Target="../media/image5.svg"/><Relationship Id="rId10" Type="http://schemas.openxmlformats.org/officeDocument/2006/relationships/image" Target="../media/image17.svg"/><Relationship Id="rId4" Type="http://schemas.openxmlformats.org/officeDocument/2006/relationships/image" Target="../media/image6.png"/><Relationship Id="rId9" Type="http://schemas.openxmlformats.org/officeDocument/2006/relationships/image" Target="../media/image16.png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food, shirt&#10;&#10;Description automatically generated">
            <a:extLst>
              <a:ext uri="{FF2B5EF4-FFF2-40B4-BE49-F238E27FC236}">
                <a16:creationId xmlns:a16="http://schemas.microsoft.com/office/drawing/2014/main" id="{C4A7CEED-1620-44BD-94D6-1CA2F7208B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66D7A0C8-623C-496A-8C26-1B64814FDC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68" y="6631044"/>
            <a:ext cx="874429" cy="13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5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0">
        <p:fade/>
        <p:sndAc>
          <p:stSnd loop="1">
            <p:snd r:embed="rId2" name="hip_hop_1.wav"/>
          </p:stSnd>
        </p:sndAc>
      </p:transition>
    </mc:Choice>
    <mc:Fallback xmlns="">
      <p:transition spd="med" advTm="7000">
        <p:fade/>
        <p:sndAc>
          <p:stSnd loop="1">
            <p:snd r:embed="rId5" name="hip_hop_1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hirt&#10;&#10;Description automatically generated">
            <a:extLst>
              <a:ext uri="{FF2B5EF4-FFF2-40B4-BE49-F238E27FC236}">
                <a16:creationId xmlns:a16="http://schemas.microsoft.com/office/drawing/2014/main" id="{5448FCDD-77B3-48D6-B799-F1ED53D4AA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354B53C-DC2C-4136-A732-662D14639652}"/>
              </a:ext>
            </a:extLst>
          </p:cNvPr>
          <p:cNvSpPr txBox="1"/>
          <p:nvPr/>
        </p:nvSpPr>
        <p:spPr>
          <a:xfrm>
            <a:off x="3880021" y="1391712"/>
            <a:ext cx="4431957" cy="4940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Ei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,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ei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tu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aí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…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Em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que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é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que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estás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a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pensar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?</a:t>
            </a:r>
          </a:p>
          <a:p>
            <a:pPr>
              <a:lnSpc>
                <a:spcPct val="20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Escuta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 a Terra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está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a chamar!</a:t>
            </a:r>
          </a:p>
          <a:p>
            <a:pPr>
              <a:lnSpc>
                <a:spcPct val="20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Há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uma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missão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a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cumprir</a:t>
            </a:r>
            <a:endParaRPr lang="en-GB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200000"/>
              </a:lnSpc>
            </a:pP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E com a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tua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ajuda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iremos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conseguir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</a:p>
          <a:p>
            <a:pPr>
              <a:lnSpc>
                <a:spcPct val="200000"/>
              </a:lnSpc>
            </a:pP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Se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conosco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quiseres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alinhar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</a:t>
            </a:r>
          </a:p>
          <a:p>
            <a:pPr>
              <a:lnSpc>
                <a:spcPct val="20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Esta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lição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terás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de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estudar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</a:p>
          <a:p>
            <a:pPr>
              <a:lnSpc>
                <a:spcPct val="20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Pró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lixo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há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solução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</a:t>
            </a:r>
          </a:p>
          <a:p>
            <a:pPr>
              <a:lnSpc>
                <a:spcPct val="20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Os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ecopontos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ajudam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a combater a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poluição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</a:p>
          <a:p>
            <a:pPr>
              <a:lnSpc>
                <a:spcPct val="200000"/>
              </a:lnSpc>
            </a:pP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Juntos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o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planeta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podemos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ajudar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!</a:t>
            </a:r>
          </a:p>
          <a:p>
            <a:pPr>
              <a:lnSpc>
                <a:spcPct val="200000"/>
              </a:lnSpc>
            </a:pP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Mas,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será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que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tu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sabes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Reciclar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?</a:t>
            </a:r>
          </a:p>
        </p:txBody>
      </p:sp>
      <p:pic>
        <p:nvPicPr>
          <p:cNvPr id="6" name="Graphic 5">
            <a:hlinkClick r:id="rId4" action="ppaction://hlinksldjump"/>
            <a:extLst>
              <a:ext uri="{FF2B5EF4-FFF2-40B4-BE49-F238E27FC236}">
                <a16:creationId xmlns:a16="http://schemas.microsoft.com/office/drawing/2014/main" id="{2843A1E0-9FED-4C2A-BF31-2572393B41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75631" y="2444176"/>
            <a:ext cx="540373" cy="51368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8BECBF5-F728-457A-8DB5-B8223044CFE1}"/>
              </a:ext>
            </a:extLst>
          </p:cNvPr>
          <p:cNvSpPr txBox="1"/>
          <p:nvPr/>
        </p:nvSpPr>
        <p:spPr>
          <a:xfrm>
            <a:off x="3566983" y="591067"/>
            <a:ext cx="4621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solidFill>
                  <a:srgbClr val="03C2DE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SERÁ QUE SABES…</a:t>
            </a:r>
          </a:p>
          <a:p>
            <a:pPr algn="ctr"/>
            <a:r>
              <a:rPr lang="en-US" b="1" spc="300" dirty="0">
                <a:solidFill>
                  <a:srgbClr val="03C2DE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RECICLAR?</a:t>
            </a:r>
            <a:endParaRPr lang="pt-PT" b="1" spc="300" dirty="0">
              <a:solidFill>
                <a:srgbClr val="03C2DE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4" name="Graphic 13">
            <a:hlinkClick r:id="" action="ppaction://noaction">
              <a:snd r:embed="rId2" name="hip_hop_1.wav"/>
            </a:hlinkClick>
            <a:extLst>
              <a:ext uri="{FF2B5EF4-FFF2-40B4-BE49-F238E27FC236}">
                <a16:creationId xmlns:a16="http://schemas.microsoft.com/office/drawing/2014/main" id="{AC3CE2B2-BC25-4299-BFAE-0FD567C9A25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73636" y="591067"/>
            <a:ext cx="789020" cy="757710"/>
          </a:xfrm>
          <a:prstGeom prst="rect">
            <a:avLst/>
          </a:prstGeom>
        </p:spPr>
      </p:pic>
      <p:pic>
        <p:nvPicPr>
          <p:cNvPr id="15" name="Graphic 14">
            <a:hlinkClick r:id="" action="ppaction://noaction" endSnd="1"/>
            <a:extLst>
              <a:ext uri="{FF2B5EF4-FFF2-40B4-BE49-F238E27FC236}">
                <a16:creationId xmlns:a16="http://schemas.microsoft.com/office/drawing/2014/main" id="{89322739-60DC-4EFE-A442-EF0BE5E4C4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973636" y="1448638"/>
            <a:ext cx="789020" cy="75771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7B11A39A-85FB-4A19-805A-75C2EF49328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175630" y="1529120"/>
            <a:ext cx="507017" cy="507017"/>
          </a:xfrm>
          <a:prstGeom prst="rect">
            <a:avLst/>
          </a:prstGeom>
        </p:spPr>
      </p:pic>
      <p:pic>
        <p:nvPicPr>
          <p:cNvPr id="18" name="Graphic 17">
            <a:hlinkClick r:id="rId13" action="ppaction://hlinksldjump"/>
            <a:extLst>
              <a:ext uri="{FF2B5EF4-FFF2-40B4-BE49-F238E27FC236}">
                <a16:creationId xmlns:a16="http://schemas.microsoft.com/office/drawing/2014/main" id="{E889268F-FDEA-4B71-B551-09D1D370CBF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175630" y="3362567"/>
            <a:ext cx="540373" cy="513688"/>
          </a:xfrm>
          <a:prstGeom prst="rect">
            <a:avLst/>
          </a:prstGeom>
        </p:spPr>
      </p:pic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FF3E980E-4F53-451C-BA6C-2975D09D99F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68" y="6631044"/>
            <a:ext cx="874429" cy="13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23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  <p:sndAc>
          <p:stSnd loop="1">
            <p:snd r:embed="rId2" name="hip_hop_1.wav"/>
          </p:stSnd>
        </p:sndAc>
      </p:transition>
    </mc:Choice>
    <mc:Fallback xmlns="">
      <p:transition spd="med" advClick="0" advTm="10000">
        <p:fade/>
        <p:sndAc>
          <p:stSnd loop="1">
            <p:snd r:embed="rId17" name="hip_hop_1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hirt&#10;&#10;Description automatically generated">
            <a:extLst>
              <a:ext uri="{FF2B5EF4-FFF2-40B4-BE49-F238E27FC236}">
                <a16:creationId xmlns:a16="http://schemas.microsoft.com/office/drawing/2014/main" id="{5448FCDD-77B3-48D6-B799-F1ED53D4AA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354B53C-DC2C-4136-A732-662D14639652}"/>
              </a:ext>
            </a:extLst>
          </p:cNvPr>
          <p:cNvSpPr txBox="1"/>
          <p:nvPr/>
        </p:nvSpPr>
        <p:spPr>
          <a:xfrm>
            <a:off x="3880021" y="1911658"/>
            <a:ext cx="4431957" cy="3955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Presta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agora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atenção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</a:t>
            </a:r>
          </a:p>
          <a:p>
            <a:pPr>
              <a:lnSpc>
                <a:spcPct val="20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Vai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começar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a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lição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</a:p>
          <a:p>
            <a:pPr>
              <a:lnSpc>
                <a:spcPct val="200000"/>
              </a:lnSpc>
            </a:pP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Para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papel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e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cartão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poupar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</a:t>
            </a:r>
          </a:p>
          <a:p>
            <a:pPr>
              <a:lnSpc>
                <a:spcPct val="200000"/>
              </a:lnSpc>
            </a:pP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No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coletor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azul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o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deves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deixar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</a:p>
          <a:p>
            <a:pPr>
              <a:lnSpc>
                <a:spcPct val="200000"/>
              </a:lnSpc>
            </a:pP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No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amarelo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não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há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que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enganar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</a:p>
          <a:p>
            <a:pPr>
              <a:lnSpc>
                <a:spcPct val="200000"/>
              </a:lnSpc>
            </a:pP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O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plástico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e o metal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lá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devem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ir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parar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</a:p>
          <a:p>
            <a:pPr>
              <a:lnSpc>
                <a:spcPct val="200000"/>
              </a:lnSpc>
            </a:pP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Juntos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o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planeta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podemos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ajudar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!</a:t>
            </a:r>
          </a:p>
          <a:p>
            <a:pPr>
              <a:lnSpc>
                <a:spcPct val="200000"/>
              </a:lnSpc>
            </a:pP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Mas,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será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que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tu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sabes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Reciclar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F6626D-BE1F-4006-9D9E-74019EA102D3}"/>
              </a:ext>
            </a:extLst>
          </p:cNvPr>
          <p:cNvSpPr txBox="1"/>
          <p:nvPr/>
        </p:nvSpPr>
        <p:spPr>
          <a:xfrm>
            <a:off x="3566983" y="591067"/>
            <a:ext cx="4621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solidFill>
                  <a:srgbClr val="03C2DE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SERÁ QUE SABES…</a:t>
            </a:r>
          </a:p>
          <a:p>
            <a:pPr algn="ctr"/>
            <a:r>
              <a:rPr lang="en-US" b="1" spc="300" dirty="0">
                <a:solidFill>
                  <a:srgbClr val="03C2DE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RECICLAR?</a:t>
            </a:r>
            <a:endParaRPr lang="pt-PT" b="1" spc="300" dirty="0">
              <a:solidFill>
                <a:srgbClr val="03C2DE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4" name="Graphic 13">
            <a:hlinkClick r:id="" action="ppaction://noaction">
              <a:snd r:embed="rId2" name="hip_hop_1.wav"/>
            </a:hlinkClick>
            <a:extLst>
              <a:ext uri="{FF2B5EF4-FFF2-40B4-BE49-F238E27FC236}">
                <a16:creationId xmlns:a16="http://schemas.microsoft.com/office/drawing/2014/main" id="{DC36BBF3-C1ED-4268-A668-29308CA50F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73636" y="591067"/>
            <a:ext cx="789020" cy="757710"/>
          </a:xfrm>
          <a:prstGeom prst="rect">
            <a:avLst/>
          </a:prstGeom>
        </p:spPr>
      </p:pic>
      <p:pic>
        <p:nvPicPr>
          <p:cNvPr id="15" name="Graphic 14">
            <a:hlinkClick r:id="" action="ppaction://noaction" endSnd="1"/>
            <a:extLst>
              <a:ext uri="{FF2B5EF4-FFF2-40B4-BE49-F238E27FC236}">
                <a16:creationId xmlns:a16="http://schemas.microsoft.com/office/drawing/2014/main" id="{4BAC5EA9-B61F-4F99-BAB2-B021F0A9D2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73636" y="1448638"/>
            <a:ext cx="789020" cy="75771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A35A1FFB-99A0-4C0E-AC12-50979D3270D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75630" y="2444176"/>
            <a:ext cx="507017" cy="507017"/>
          </a:xfrm>
          <a:prstGeom prst="rect">
            <a:avLst/>
          </a:prstGeom>
        </p:spPr>
      </p:pic>
      <p:pic>
        <p:nvPicPr>
          <p:cNvPr id="19" name="Graphic 18">
            <a:hlinkClick r:id="rId10" action="ppaction://hlinksldjump"/>
            <a:extLst>
              <a:ext uri="{FF2B5EF4-FFF2-40B4-BE49-F238E27FC236}">
                <a16:creationId xmlns:a16="http://schemas.microsoft.com/office/drawing/2014/main" id="{C88D2DFB-DF88-4B39-B0A5-FF09FB3B2DA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175630" y="3362567"/>
            <a:ext cx="540373" cy="513688"/>
          </a:xfrm>
          <a:prstGeom prst="rect">
            <a:avLst/>
          </a:prstGeom>
        </p:spPr>
      </p:pic>
      <p:pic>
        <p:nvPicPr>
          <p:cNvPr id="20" name="Graphic 19">
            <a:hlinkClick r:id="rId13" action="ppaction://hlinksldjump"/>
            <a:extLst>
              <a:ext uri="{FF2B5EF4-FFF2-40B4-BE49-F238E27FC236}">
                <a16:creationId xmlns:a16="http://schemas.microsoft.com/office/drawing/2014/main" id="{986234C2-8359-4FB0-B1BE-44457370FD6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175630" y="1525785"/>
            <a:ext cx="540373" cy="513688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D81909D5-3854-4CE8-8D3F-12354C4D137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68" y="6631044"/>
            <a:ext cx="874429" cy="13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304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  <p:sndAc>
          <p:stSnd loop="1">
            <p:snd r:embed="rId2" name="hip_hop_1.wav"/>
          </p:stSnd>
        </p:sndAc>
      </p:transition>
    </mc:Choice>
    <mc:Fallback xmlns="">
      <p:transition spd="med" advClick="0" advTm="10000">
        <p:fade/>
        <p:sndAc>
          <p:stSnd loop="1">
            <p:snd r:embed="rId17" name="hip_hop_1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hirt&#10;&#10;Description automatically generated">
            <a:extLst>
              <a:ext uri="{FF2B5EF4-FFF2-40B4-BE49-F238E27FC236}">
                <a16:creationId xmlns:a16="http://schemas.microsoft.com/office/drawing/2014/main" id="{5448FCDD-77B3-48D6-B799-F1ED53D4AA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354B53C-DC2C-4136-A732-662D14639652}"/>
              </a:ext>
            </a:extLst>
          </p:cNvPr>
          <p:cNvSpPr txBox="1"/>
          <p:nvPr/>
        </p:nvSpPr>
        <p:spPr>
          <a:xfrm>
            <a:off x="3584912" y="1624792"/>
            <a:ext cx="5295609" cy="447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Estás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quase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“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craque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”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nesta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missão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Só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não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podes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esquecer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que o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vidro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vai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pró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vidrão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Juntos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o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planeta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podemos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ajudar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, </a:t>
            </a:r>
          </a:p>
          <a:p>
            <a:pPr>
              <a:lnSpc>
                <a:spcPct val="150000"/>
              </a:lnSpc>
            </a:pP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Agora que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já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sabes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reciclar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Chegou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a hora de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atuar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Vamos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todos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 Re-ci-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clar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Juntos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o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planeta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podemos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ajudar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, </a:t>
            </a:r>
          </a:p>
          <a:p>
            <a:pPr>
              <a:lnSpc>
                <a:spcPct val="150000"/>
              </a:lnSpc>
            </a:pP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Agora que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já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 sabes </a:t>
            </a:r>
            <a:r>
              <a:rPr lang="en-GB" sz="1600" b="1" dirty="0" err="1">
                <a:latin typeface="Segoe UI Semibold" panose="020B0502040204020203" pitchFamily="34" charset="0"/>
                <a:cs typeface="Segoe UI Semibold" panose="020B0502040204020203" pitchFamily="34" charset="0"/>
              </a:rPr>
              <a:t>reciclar</a:t>
            </a:r>
            <a:r>
              <a:rPr lang="en-GB" sz="1600" b="1" dirty="0">
                <a:latin typeface="Segoe UI Semibold" panose="020B0502040204020203" pitchFamily="34" charset="0"/>
                <a:cs typeface="Segoe UI Semibold" panose="020B0502040204020203" pitchFamily="34" charset="0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Chegou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a hora de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atuar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Vamos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todos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 Re-ci-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clar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Chegou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 a hora de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atuar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Vamos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todos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, Re-ci-</a:t>
            </a:r>
            <a:r>
              <a:rPr lang="en-GB" sz="1600" dirty="0" err="1">
                <a:latin typeface="Segoe UI" panose="020B0502040204020203" pitchFamily="34" charset="0"/>
                <a:cs typeface="Segoe UI" panose="020B0502040204020203" pitchFamily="34" charset="0"/>
              </a:rPr>
              <a:t>clar</a:t>
            </a:r>
            <a:r>
              <a:rPr lang="en-GB" sz="1600" dirty="0"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76653D-1B81-479E-8481-22E55148A080}"/>
              </a:ext>
            </a:extLst>
          </p:cNvPr>
          <p:cNvSpPr txBox="1"/>
          <p:nvPr/>
        </p:nvSpPr>
        <p:spPr>
          <a:xfrm>
            <a:off x="3566983" y="591067"/>
            <a:ext cx="4621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300" dirty="0">
                <a:solidFill>
                  <a:srgbClr val="03C2DE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SERÁ QUE SABES…</a:t>
            </a:r>
          </a:p>
          <a:p>
            <a:pPr algn="ctr"/>
            <a:r>
              <a:rPr lang="en-US" b="1" spc="300" dirty="0">
                <a:solidFill>
                  <a:srgbClr val="03C2DE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RECICLAR?</a:t>
            </a:r>
            <a:endParaRPr lang="pt-PT" b="1" spc="300" dirty="0">
              <a:solidFill>
                <a:srgbClr val="03C2DE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Graphic 10">
            <a:hlinkClick r:id="" action="ppaction://noaction">
              <a:snd r:embed="rId2" name="hip_hop_1.wav"/>
            </a:hlinkClick>
            <a:extLst>
              <a:ext uri="{FF2B5EF4-FFF2-40B4-BE49-F238E27FC236}">
                <a16:creationId xmlns:a16="http://schemas.microsoft.com/office/drawing/2014/main" id="{5B067CED-2C1F-49FA-A8F7-006DE96DED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73636" y="591067"/>
            <a:ext cx="789020" cy="757710"/>
          </a:xfrm>
          <a:prstGeom prst="rect">
            <a:avLst/>
          </a:prstGeom>
        </p:spPr>
      </p:pic>
      <p:pic>
        <p:nvPicPr>
          <p:cNvPr id="12" name="Graphic 11">
            <a:hlinkClick r:id="" action="ppaction://noaction" endSnd="1"/>
            <a:extLst>
              <a:ext uri="{FF2B5EF4-FFF2-40B4-BE49-F238E27FC236}">
                <a16:creationId xmlns:a16="http://schemas.microsoft.com/office/drawing/2014/main" id="{BD2DAE65-A356-430A-8269-1AE58A9B4C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73636" y="1448638"/>
            <a:ext cx="789020" cy="757710"/>
          </a:xfrm>
          <a:prstGeom prst="rect">
            <a:avLst/>
          </a:prstGeom>
        </p:spPr>
      </p:pic>
      <p:pic>
        <p:nvPicPr>
          <p:cNvPr id="13" name="Graphic 12">
            <a:hlinkClick r:id="rId8" action="ppaction://hlinksldjump"/>
            <a:extLst>
              <a:ext uri="{FF2B5EF4-FFF2-40B4-BE49-F238E27FC236}">
                <a16:creationId xmlns:a16="http://schemas.microsoft.com/office/drawing/2014/main" id="{04BB3538-F3F5-4FAE-BBD9-668758666CE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175630" y="1525785"/>
            <a:ext cx="540373" cy="51368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70C49FF4-E84F-4438-859E-9ACE87A584F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175834" y="3369238"/>
            <a:ext cx="507017" cy="507017"/>
          </a:xfrm>
          <a:prstGeom prst="rect">
            <a:avLst/>
          </a:prstGeom>
        </p:spPr>
      </p:pic>
      <p:pic>
        <p:nvPicPr>
          <p:cNvPr id="18" name="Graphic 17">
            <a:hlinkClick r:id="rId13" action="ppaction://hlinksldjump"/>
            <a:extLst>
              <a:ext uri="{FF2B5EF4-FFF2-40B4-BE49-F238E27FC236}">
                <a16:creationId xmlns:a16="http://schemas.microsoft.com/office/drawing/2014/main" id="{25BF7EAC-B845-44AE-9CD4-11AF40AD751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175631" y="2444176"/>
            <a:ext cx="540373" cy="513688"/>
          </a:xfrm>
          <a:prstGeom prst="rect">
            <a:avLst/>
          </a:prstGeom>
        </p:spPr>
      </p:pic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B5A5E6E9-AA89-4991-8C1E-E7CFC659555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68" y="6631044"/>
            <a:ext cx="874429" cy="13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48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  <p:sndAc>
          <p:stSnd loop="1">
            <p:snd r:embed="rId2" name="hip_hop_1.wav"/>
          </p:stSnd>
        </p:sndAc>
      </p:transition>
    </mc:Choice>
    <mc:Fallback xmlns="">
      <p:transition spd="med" advClick="0" advTm="10000">
        <p:fade/>
        <p:sndAc>
          <p:stSnd loop="1">
            <p:snd r:embed="rId17" name="hip_hop_1.wav"/>
          </p:stSnd>
        </p:sndAc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223</Words>
  <Application>Microsoft Office PowerPoint</Application>
  <PresentationFormat>Widescreen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Segoe UI</vt:lpstr>
      <vt:lpstr>Segoe UI Black</vt:lpstr>
      <vt:lpstr>Segoe UI Semibold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 Ferreira</dc:creator>
  <cp:lastModifiedBy>Ana Ferreira</cp:lastModifiedBy>
  <cp:revision>15</cp:revision>
  <dcterms:created xsi:type="dcterms:W3CDTF">2020-06-19T13:10:50Z</dcterms:created>
  <dcterms:modified xsi:type="dcterms:W3CDTF">2021-03-18T14:51:28Z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1ad6f46-0966-4799-b4bf-023892f39581_Enabled">
    <vt:lpwstr>true</vt:lpwstr>
  </property>
  <property fmtid="{D5CDD505-2E9C-101B-9397-08002B2CF9AE}" pid="3" name="MSIP_Label_e1ad6f46-0966-4799-b4bf-023892f39581_SetDate">
    <vt:lpwstr>2021-03-18T14:48:19Z</vt:lpwstr>
  </property>
  <property fmtid="{D5CDD505-2E9C-101B-9397-08002B2CF9AE}" pid="4" name="MSIP_Label_e1ad6f46-0966-4799-b4bf-023892f39581_Method">
    <vt:lpwstr>Standard</vt:lpwstr>
  </property>
  <property fmtid="{D5CDD505-2E9C-101B-9397-08002B2CF9AE}" pid="5" name="MSIP_Label_e1ad6f46-0966-4799-b4bf-023892f39581_Name">
    <vt:lpwstr>Public</vt:lpwstr>
  </property>
  <property fmtid="{D5CDD505-2E9C-101B-9397-08002B2CF9AE}" pid="6" name="MSIP_Label_e1ad6f46-0966-4799-b4bf-023892f39581_SiteId">
    <vt:lpwstr>7827b029-17a4-4adb-97d2-e85689760fed</vt:lpwstr>
  </property>
  <property fmtid="{D5CDD505-2E9C-101B-9397-08002B2CF9AE}" pid="7" name="MSIP_Label_e1ad6f46-0966-4799-b4bf-023892f39581_ActionId">
    <vt:lpwstr>59064a89-32f5-45a2-9d0b-9b74e57fd98a</vt:lpwstr>
  </property>
  <property fmtid="{D5CDD505-2E9C-101B-9397-08002B2CF9AE}" pid="8" name="MSIP_Label_e1ad6f46-0966-4799-b4bf-023892f39581_ContentBits">
    <vt:lpwstr>0</vt:lpwstr>
  </property>
</Properties>
</file>